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7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9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5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7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8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0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2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3075-8D4E-4538-804D-19DA9E143F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0F968-57E0-4073-A1BC-1F43464928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843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gradFill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</a:gradFill>
                <a:latin typeface="+mn-lt"/>
              </a:rPr>
              <a:t/>
            </a:r>
            <a:br>
              <a:rPr lang="en-US" b="1" dirty="0" smtClean="0">
                <a:gradFill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</a:gradFill>
                <a:latin typeface="+mn-lt"/>
              </a:rPr>
            </a:br>
            <a:r>
              <a:rPr lang="ru-RU" b="1" smtClean="0">
                <a:gradFill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</a:gradFill>
                <a:latin typeface="+mn-lt"/>
              </a:rPr>
              <a:t>Интерактивная игра «Исключение лишнего»</a:t>
            </a:r>
            <a:endParaRPr lang="en-US" b="1" dirty="0">
              <a:gradFill>
                <a:gsLst>
                  <a:gs pos="16000">
                    <a:srgbClr val="893BCD"/>
                  </a:gs>
                  <a:gs pos="100000">
                    <a:srgbClr val="C477A5"/>
                  </a:gs>
                </a:gsLst>
                <a:lin ang="2700000" scaled="1"/>
              </a:gra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78110"/>
            <a:ext cx="6858000" cy="1655762"/>
          </a:xfrm>
        </p:spPr>
        <p:txBody>
          <a:bodyPr/>
          <a:lstStyle/>
          <a:p>
            <a:endParaRPr lang="en-US" dirty="0">
              <a:solidFill>
                <a:srgbClr val="893B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39" b="47864"/>
          <a:stretch/>
        </p:blipFill>
        <p:spPr>
          <a:xfrm>
            <a:off x="1343025" y="193963"/>
            <a:ext cx="3239366" cy="329738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47864"/>
          <a:stretch/>
        </p:blipFill>
        <p:spPr>
          <a:xfrm>
            <a:off x="4571999" y="193963"/>
            <a:ext cx="3228975" cy="32973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15" r="49195"/>
          <a:stretch/>
        </p:blipFill>
        <p:spPr>
          <a:xfrm>
            <a:off x="1343025" y="3439391"/>
            <a:ext cx="3280930" cy="30791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3" t="51643"/>
          <a:stretch/>
        </p:blipFill>
        <p:spPr>
          <a:xfrm>
            <a:off x="4603173" y="3460173"/>
            <a:ext cx="3197802" cy="305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6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3.88889E-6 -3.7037E-7 C 0.00174 0.00417 0.0033 0.00856 0.00556 0.01227 C 0.00712 0.01481 0.00955 0.01597 0.01129 0.01829 C 0.04167 0.05648 0.01146 0.02176 0.03056 0.04097 C 0.04931 0.05972 0.02622 0.03912 0.04427 0.05301 C 0.04653 0.05486 0.04861 0.05764 0.05104 0.05926 C 0.05538 0.0618 0.06007 0.06319 0.06476 0.06528 C 0.06702 0.0662 0.06945 0.06667 0.07153 0.06829 C 0.07344 0.06967 0.07518 0.07176 0.07726 0.07292 C 0.08403 0.07662 0.08438 0.075 0.0908 0.07731 C 0.09306 0.07824 0.09549 0.07917 0.09757 0.08032 C 0.10156 0.08264 0.10486 0.08704 0.10903 0.08796 C 0.12986 0.09259 0.09288 0.08403 0.13177 0.0956 C 0.14011 0.09792 0.14601 0.09954 0.15452 0.10301 C 0.15868 0.10486 0.16268 0.10741 0.16702 0.10926 C 0.17136 0.11111 0.17604 0.11204 0.18056 0.11366 C 0.18663 0.11597 0.19254 0.11921 0.19879 0.1213 C 0.204 0.12315 0.20955 0.12384 0.21459 0.12592 C 0.2592 0.14375 0.23316 0.13935 0.26129 0.14259 L 0.27709 0.14861 C 0.28577 0.15162 0.29497 0.15324 0.3033 0.15764 C 0.30712 0.15972 0.31077 0.16227 0.31459 0.16366 C 0.31927 0.16551 0.3316 0.16736 0.33733 0.16829 C 0.3408 0.17037 0.3441 0.17268 0.34757 0.1743 C 0.35087 0.17569 0.35434 0.17639 0.35781 0.17731 C 0.36163 0.17847 0.36545 0.17963 0.36927 0.18032 C 0.37327 0.18125 0.37761 0.18125 0.38177 0.18194 C 0.38507 0.18241 0.38854 0.18287 0.39184 0.18333 C 0.39653 0.18403 0.40104 0.18403 0.40556 0.18495 C 0.4191 0.1875 0.45052 0.19583 0.46354 0.19699 L 0.49531 0.2 L 0.51007 0.20162 L 0.5441 0.20463 C 0.55104 0.20625 0.55764 0.20903 0.56459 0.20926 C 0.6165 0.21088 0.61702 0.21042 0.64879 0.20625 C 0.65243 0.2037 0.65608 0.20069 0.66007 0.19861 C 0.66302 0.19699 0.66615 0.19676 0.6691 0.1956 C 0.67604 0.19282 0.68091 0.19051 0.68733 0.18634 C 0.71806 0.16736 0.67535 0.19259 0.70556 0.17592 C 0.70712 0.175 0.70851 0.17384 0.71007 0.17292 C 0.71268 0.17083 0.71511 0.16829 0.71806 0.16667 C 0.72014 0.16574 0.72257 0.16574 0.72483 0.16528 C 0.73334 0.15949 0.73716 0.15671 0.74757 0.15162 C 0.75365 0.14861 0.7599 0.1463 0.7658 0.14259 C 0.76806 0.14097 0.77031 0.13935 0.77257 0.13796 C 0.77448 0.1368 0.77639 0.13588 0.7783 0.13495 C 0.78281 0.13287 0.78785 0.13217 0.79184 0.12893 C 0.79375 0.12731 0.79549 0.12546 0.79757 0.1243 C 0.80087 0.12245 0.80486 0.12245 0.80781 0.11967 C 0.81563 0.11273 0.80573 0.12106 0.81684 0.11366 C 0.81806 0.11296 0.81893 0.11134 0.82031 0.11065 C 0.8224 0.10972 0.82483 0.10972 0.82709 0.10926 C 0.84358 0.09259 0.82292 0.11227 0.83507 0.10301 C 0.84184 0.09792 0.8375 0.09977 0.84306 0.09398 C 0.84514 0.0919 0.84757 0.09005 0.84983 0.08796 C 0.85504 0.08333 0.85209 0.08588 0.85886 0.08032 C 0.8625 0.07384 0.85851 0.10995 0.86354 0.0743 L 0.88854 -0.1331 " pathEditMode="relative" ptsTypes="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82" b="48176"/>
          <a:stretch/>
        </p:blipFill>
        <p:spPr>
          <a:xfrm>
            <a:off x="1831050" y="365126"/>
            <a:ext cx="2979941" cy="3011919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18" b="48176"/>
          <a:stretch/>
        </p:blipFill>
        <p:spPr>
          <a:xfrm>
            <a:off x="4810991" y="365126"/>
            <a:ext cx="2954066" cy="3011919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30" r="49432"/>
          <a:stretch/>
        </p:blipFill>
        <p:spPr>
          <a:xfrm>
            <a:off x="1831050" y="3325091"/>
            <a:ext cx="3000723" cy="2851872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18" t="51109"/>
          <a:stretch/>
        </p:blipFill>
        <p:spPr>
          <a:xfrm>
            <a:off x="4810991" y="3335482"/>
            <a:ext cx="2954066" cy="284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11" b="47640"/>
          <a:stretch/>
        </p:blipFill>
        <p:spPr>
          <a:xfrm>
            <a:off x="2062327" y="261218"/>
            <a:ext cx="2925309" cy="3043092"/>
          </a:xfrm>
        </p:spPr>
      </p:pic>
      <p:pic>
        <p:nvPicPr>
          <p:cNvPr id="7" name="Объект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89" b="47997"/>
          <a:stretch/>
        </p:blipFill>
        <p:spPr>
          <a:xfrm>
            <a:off x="4987636" y="261218"/>
            <a:ext cx="2973792" cy="3022310"/>
          </a:xfrm>
          <a:prstGeom prst="rect">
            <a:avLst/>
          </a:prstGeom>
        </p:spPr>
      </p:pic>
      <p:pic>
        <p:nvPicPr>
          <p:cNvPr id="8" name="Объект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7" r="50587"/>
          <a:stretch/>
        </p:blipFill>
        <p:spPr>
          <a:xfrm>
            <a:off x="2062328" y="3241964"/>
            <a:ext cx="2914918" cy="2831090"/>
          </a:xfrm>
          <a:prstGeom prst="rect">
            <a:avLst/>
          </a:prstGeom>
        </p:spPr>
      </p:pic>
      <p:pic>
        <p:nvPicPr>
          <p:cNvPr id="9" name="Объект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89" t="51824"/>
          <a:stretch/>
        </p:blipFill>
        <p:spPr>
          <a:xfrm>
            <a:off x="4987636" y="3273136"/>
            <a:ext cx="2973792" cy="279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9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98" b="49249"/>
          <a:stretch/>
        </p:blipFill>
        <p:spPr>
          <a:xfrm>
            <a:off x="2016000" y="365127"/>
            <a:ext cx="3023592" cy="2949574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57" b="48891"/>
          <a:stretch/>
        </p:blipFill>
        <p:spPr>
          <a:xfrm>
            <a:off x="5018809" y="365127"/>
            <a:ext cx="3020047" cy="2970356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7" r="49626"/>
          <a:stretch/>
        </p:blipFill>
        <p:spPr>
          <a:xfrm>
            <a:off x="2015999" y="3262745"/>
            <a:ext cx="3033983" cy="2914218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5" t="49857"/>
          <a:stretch/>
        </p:blipFill>
        <p:spPr>
          <a:xfrm>
            <a:off x="5008418" y="3262745"/>
            <a:ext cx="3030438" cy="29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0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45" b="48045"/>
          <a:stretch/>
        </p:blipFill>
        <p:spPr>
          <a:xfrm>
            <a:off x="1893258" y="365126"/>
            <a:ext cx="3042424" cy="3074265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2" r="1" b="48180"/>
          <a:stretch/>
        </p:blipFill>
        <p:spPr>
          <a:xfrm>
            <a:off x="4904508" y="365126"/>
            <a:ext cx="3030699" cy="3084656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50" r="49473"/>
          <a:stretch/>
        </p:blipFill>
        <p:spPr>
          <a:xfrm>
            <a:off x="1893258" y="3356264"/>
            <a:ext cx="3052815" cy="2926052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67" t="51077"/>
          <a:stretch/>
        </p:blipFill>
        <p:spPr>
          <a:xfrm>
            <a:off x="4894118" y="3387436"/>
            <a:ext cx="3041090" cy="289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1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4F4F4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 Интерактивная игра «Исключение лишнего»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5</cp:revision>
  <dcterms:created xsi:type="dcterms:W3CDTF">2020-01-15T13:43:36Z</dcterms:created>
  <dcterms:modified xsi:type="dcterms:W3CDTF">2020-12-10T07:53:59Z</dcterms:modified>
</cp:coreProperties>
</file>